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5"/>
  </p:notesMasterIdLst>
  <p:sldIdLst>
    <p:sldId id="277" r:id="rId2"/>
    <p:sldId id="684" r:id="rId3"/>
    <p:sldId id="6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300700" cy="10299700"/>
  <p:notesSz cx="18300700" cy="102997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97132"/>
    <a:srgbClr val="FFFFFF"/>
    <a:srgbClr val="FFCC66"/>
    <a:srgbClr val="CC0066"/>
    <a:srgbClr val="00B050"/>
    <a:srgbClr val="FFC000"/>
    <a:srgbClr val="D86ECC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4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67EBEB8-7A42-4A41-A213-108239F59D8F}" type="datetimeFigureOut">
              <a:rPr lang="ar-EG" smtClean="0"/>
              <a:t>15/12/1445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A50851-8002-47DD-86F7-E252452B2C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446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D1AF-1D48-8856-FA8D-27DEAD77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1685623"/>
            <a:ext cx="13725525" cy="3585821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68F3-0910-F51C-C298-5B5883E66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248670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B10-2C0A-C3AE-8207-C882C40F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FA50-33E4-615E-FEA4-EBE9D698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AD3-E738-B559-D80A-0FF2062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277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B17D-2953-E467-0745-405E3AF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9302-FE20-EE10-9963-A28335CD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627-C19D-7715-08DF-AC601866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E56F-7828-F4B3-E320-B53D1553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06E9-2B15-9048-ACC5-A2AB8CB3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2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AF939-3A4D-B167-9E45-653C694B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96439" y="548363"/>
            <a:ext cx="3946088" cy="8728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7257-35E8-B6C5-BBC3-BA7482CB5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8173" y="548363"/>
            <a:ext cx="11609507" cy="8728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3EB1-3746-3385-8359-FC685AAD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69F58-C334-5F8C-6064-EB9C3900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F6F3-C7EA-33F8-D74A-77FE0001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091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936478" y="1364721"/>
            <a:ext cx="14410861" cy="554767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605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936478" y="457326"/>
            <a:ext cx="14410861" cy="878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806" cap="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6108202" y="8672413"/>
            <a:ext cx="2192498" cy="1627287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56789" y="9367519"/>
            <a:ext cx="879092" cy="659673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3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789" y="9522048"/>
            <a:ext cx="879092" cy="277320"/>
          </a:xfrm>
          <a:prstGeom prst="rect">
            <a:avLst/>
          </a:prstGeom>
        </p:spPr>
        <p:txBody>
          <a:bodyPr anchor="ctr"/>
          <a:lstStyle>
            <a:lvl1pPr algn="ctr">
              <a:defRPr sz="1802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179432" y="356052"/>
            <a:ext cx="2873038" cy="1081453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34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1878-ADC6-B9CF-D7F5-E8F85CA2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6D1E-D4C1-2FF7-5BC5-23156F59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5979-0261-8F93-CE2F-FBFF29B5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CD5E-FE2B-294F-367A-AE573047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3878-F4B0-992F-6487-34A5214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562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381E-9C28-782A-B186-D3412E02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41" y="2567774"/>
            <a:ext cx="15784354" cy="4284388"/>
          </a:xfrm>
        </p:spPr>
        <p:txBody>
          <a:bodyPr anchor="b"/>
          <a:lstStyle>
            <a:lvl1pPr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DCDE-C9FD-97E6-500E-1826CB77A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641" y="6892694"/>
            <a:ext cx="15784354" cy="2253059"/>
          </a:xfrm>
        </p:spPr>
        <p:txBody>
          <a:bodyPr/>
          <a:lstStyle>
            <a:lvl1pPr marL="0" indent="0">
              <a:buNone/>
              <a:defRPr sz="3602">
                <a:solidFill>
                  <a:schemeClr val="tx1">
                    <a:tint val="82000"/>
                  </a:schemeClr>
                </a:solidFill>
              </a:defRPr>
            </a:lvl1pPr>
            <a:lvl2pPr marL="686257" indent="0">
              <a:buNone/>
              <a:defRPr sz="3002">
                <a:solidFill>
                  <a:schemeClr val="tx1">
                    <a:tint val="82000"/>
                  </a:schemeClr>
                </a:solidFill>
              </a:defRPr>
            </a:lvl2pPr>
            <a:lvl3pPr marL="1372514" indent="0">
              <a:buNone/>
              <a:defRPr sz="2702">
                <a:solidFill>
                  <a:schemeClr val="tx1">
                    <a:tint val="82000"/>
                  </a:schemeClr>
                </a:solidFill>
              </a:defRPr>
            </a:lvl3pPr>
            <a:lvl4pPr marL="2058772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4pPr>
            <a:lvl5pPr marL="2745029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5pPr>
            <a:lvl6pPr marL="3431286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6pPr>
            <a:lvl7pPr marL="4117543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7pPr>
            <a:lvl8pPr marL="4803800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8pPr>
            <a:lvl9pPr marL="5490058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B306-6A3C-FEDC-F787-90B058CA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1B07-6BF2-6B71-0B85-D7470FE8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5A9A-7D3C-C6FD-7564-631476E2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30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0-6A53-56F2-50A3-4F4F2308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3A96-4BEA-566E-781E-18A74F2D7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53B0-41BF-BA27-FB0A-83E30CF9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1E88E-BE82-EE21-7AF0-0CABD3A4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2CCA-A79B-C960-EBEE-81BF0B66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C858-BEFC-5553-66A8-FC55754C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4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531-CD3A-7F2A-92C7-6AAC18A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548365"/>
            <a:ext cx="15784354" cy="199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947A2-1C66-0A89-7109-C67F8B3F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58" y="2524858"/>
            <a:ext cx="7742053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D39A7-0CE2-3EEF-14E1-9364E554D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558" y="3762252"/>
            <a:ext cx="7742053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3A7C-65A7-82DF-1DD0-F1389001D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9" y="2524858"/>
            <a:ext cx="7780181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14C6-94E4-84B2-FE1D-20996CCD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4729" y="3762252"/>
            <a:ext cx="7780181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AE340-3A2B-BA59-826A-AA323A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4BC42-D209-202C-CC9A-D3887D0F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46B9F-5228-08AB-C079-33D98678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80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51EE-C171-7804-8124-80024B5E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83C6-462C-8673-558E-DF024DD2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811-814E-FA67-2B63-54884235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57013-8745-F8A8-2F44-28F8028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57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5D839-A2E3-4B19-6818-1FEC09E7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3CE17-FF69-9FE0-0019-EC4FE2C6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BEA6-E9FE-1B75-6661-9D1A450A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859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DD6A-CECA-0353-17E8-45187EA2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9F13-5422-7DB9-14F5-6DBD2613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>
              <a:defRPr sz="4803"/>
            </a:lvl1pPr>
            <a:lvl2pPr>
              <a:defRPr sz="4203"/>
            </a:lvl2pPr>
            <a:lvl3pPr>
              <a:defRPr sz="3602"/>
            </a:lvl3pPr>
            <a:lvl4pPr>
              <a:defRPr sz="3002"/>
            </a:lvl4pPr>
            <a:lvl5pPr>
              <a:defRPr sz="3002"/>
            </a:lvl5pPr>
            <a:lvl6pPr>
              <a:defRPr sz="3002"/>
            </a:lvl6pPr>
            <a:lvl7pPr>
              <a:defRPr sz="3002"/>
            </a:lvl7pPr>
            <a:lvl8pPr>
              <a:defRPr sz="3002"/>
            </a:lvl8pPr>
            <a:lvl9pPr>
              <a:defRPr sz="3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DDA-1C96-D009-E716-B617CE8A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67043-A695-DD47-D599-75EF3F79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2CC5-5947-9240-52F5-3175CB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6D1A-F8F4-9330-634F-0D4BB2F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827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E1A7-0E81-609E-8369-CE8EBEF7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7A215-4B72-7232-9B65-160C9BC69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02AE9-AAE9-2094-CFB3-37721963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A8EDE-AF18-7629-1291-57EBB5DE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C20A-7714-0B6E-4C06-DEC54C17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A754-3D7D-675F-2514-15273DC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9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10ECF-6D88-E11B-F1E3-43CF49F4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EAB9-94AD-D3EB-368D-D7F51854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9681-4058-3909-E3C4-D57DEF34F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51A5-6E9D-60D0-21B7-8F335CB1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6B96-815E-FB5A-1E94-7CBCE3B02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534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1_2021-Broken_Access_Control/" TargetMode="External"/><Relationship Id="rId3" Type="http://schemas.openxmlformats.org/officeDocument/2006/relationships/hyperlink" Target="https://owasp.org/Top10/A10_2021-Server-Side_Request_Forgery_%28SSRF%29/" TargetMode="External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hyperlink" Target="https://owasp.org/Top10/A08_2021-Software_and_Data_Integrity_Failure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wasp.org/Top10/A06_2021-Vulnerable_and_Outdated_Components/" TargetMode="External"/><Relationship Id="rId11" Type="http://schemas.openxmlformats.org/officeDocument/2006/relationships/hyperlink" Target="https://owasp.org/Top10/A05_2021-Security_Misconfiguration/" TargetMode="External"/><Relationship Id="rId5" Type="http://schemas.openxmlformats.org/officeDocument/2006/relationships/hyperlink" Target="https://owasp.org/Top10/A07_2021-Identification_and_Authentication_Failures/" TargetMode="External"/><Relationship Id="rId10" Type="http://schemas.openxmlformats.org/officeDocument/2006/relationships/hyperlink" Target="https://owasp.org/Top10/A04_2021-Insecure_Design/" TargetMode="External"/><Relationship Id="rId4" Type="http://schemas.openxmlformats.org/officeDocument/2006/relationships/hyperlink" Target="https://owasp.org/Top10/A09_2021-Security_Logging_and_Monitoring_Failures/" TargetMode="External"/><Relationship Id="rId9" Type="http://schemas.openxmlformats.org/officeDocument/2006/relationships/hyperlink" Target="https://owasp.org/Top10/A02_2021-Cryptographic_Failur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82489" y="4457044"/>
            <a:ext cx="4429124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share Tech Mono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share Tech Mono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ar-EG"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34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7DC0EB-5F01-04AD-B0BD-17252C8E7AA2}"/>
              </a:ext>
            </a:extLst>
          </p:cNvPr>
          <p:cNvSpPr/>
          <p:nvPr/>
        </p:nvSpPr>
        <p:spPr>
          <a:xfrm rot="14384750">
            <a:off x="8846730" y="2262434"/>
            <a:ext cx="3179162" cy="2084262"/>
          </a:xfrm>
          <a:custGeom>
            <a:avLst/>
            <a:gdLst>
              <a:gd name="connsiteX0" fmla="*/ 3637440 w 3697415"/>
              <a:gd name="connsiteY0" fmla="*/ 703217 h 2424029"/>
              <a:gd name="connsiteX1" fmla="*/ 534082 w 3697415"/>
              <a:gd name="connsiteY1" fmla="*/ 2422430 h 2424029"/>
              <a:gd name="connsiteX2" fmla="*/ 402734 w 3697415"/>
              <a:gd name="connsiteY2" fmla="*/ 2412017 h 2424029"/>
              <a:gd name="connsiteX3" fmla="*/ 0 w 3697415"/>
              <a:gd name="connsiteY3" fmla="*/ 1811945 h 2424029"/>
              <a:gd name="connsiteX4" fmla="*/ 610585 w 3697415"/>
              <a:gd name="connsiteY4" fmla="*/ 1207509 h 2424029"/>
              <a:gd name="connsiteX5" fmla="*/ 789356 w 3697415"/>
              <a:gd name="connsiteY5" fmla="*/ 1204310 h 2424029"/>
              <a:gd name="connsiteX6" fmla="*/ 2588275 w 3697415"/>
              <a:gd name="connsiteY6" fmla="*/ 91260 h 2424029"/>
              <a:gd name="connsiteX7" fmla="*/ 2635506 w 3697415"/>
              <a:gd name="connsiteY7" fmla="*/ 0 h 2424029"/>
              <a:gd name="connsiteX8" fmla="*/ 2901709 w 3697415"/>
              <a:gd name="connsiteY8" fmla="*/ 724798 h 2424029"/>
              <a:gd name="connsiteX9" fmla="*/ 3697415 w 3697415"/>
              <a:gd name="connsiteY9" fmla="*/ 594147 h 2424029"/>
              <a:gd name="connsiteX10" fmla="*/ 3637440 w 3697415"/>
              <a:gd name="connsiteY10" fmla="*/ 703217 h 24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97415" h="2424029">
                <a:moveTo>
                  <a:pt x="3637440" y="703217"/>
                </a:moveTo>
                <a:cubicBezTo>
                  <a:pt x="2974167" y="1840359"/>
                  <a:pt x="1763471" y="2459817"/>
                  <a:pt x="534082" y="2422430"/>
                </a:cubicBezTo>
                <a:lnTo>
                  <a:pt x="402734" y="2412017"/>
                </a:lnTo>
                <a:lnTo>
                  <a:pt x="0" y="1811945"/>
                </a:lnTo>
                <a:lnTo>
                  <a:pt x="610585" y="1207509"/>
                </a:lnTo>
                <a:lnTo>
                  <a:pt x="789356" y="1204310"/>
                </a:lnTo>
                <a:cubicBezTo>
                  <a:pt x="1510867" y="1156536"/>
                  <a:pt x="2196533" y="762877"/>
                  <a:pt x="2588275" y="91260"/>
                </a:cubicBezTo>
                <a:lnTo>
                  <a:pt x="2635506" y="0"/>
                </a:lnTo>
                <a:lnTo>
                  <a:pt x="2901709" y="724798"/>
                </a:lnTo>
                <a:lnTo>
                  <a:pt x="3697415" y="594147"/>
                </a:lnTo>
                <a:lnTo>
                  <a:pt x="3637440" y="70321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5287EE-3BAA-C8A7-43F9-E1AB47DBB896}"/>
              </a:ext>
            </a:extLst>
          </p:cNvPr>
          <p:cNvSpPr/>
          <p:nvPr/>
        </p:nvSpPr>
        <p:spPr>
          <a:xfrm rot="14384750">
            <a:off x="7231992" y="1724929"/>
            <a:ext cx="1462755" cy="3231862"/>
          </a:xfrm>
          <a:custGeom>
            <a:avLst/>
            <a:gdLst>
              <a:gd name="connsiteX0" fmla="*/ 1341067 w 1701207"/>
              <a:gd name="connsiteY0" fmla="*/ 3629315 h 3758706"/>
              <a:gd name="connsiteX1" fmla="*/ 553030 w 1701207"/>
              <a:gd name="connsiteY1" fmla="*/ 3758706 h 3758706"/>
              <a:gd name="connsiteX2" fmla="*/ 284004 w 1701207"/>
              <a:gd name="connsiteY2" fmla="*/ 3026221 h 3758706"/>
              <a:gd name="connsiteX3" fmla="*/ 285247 w 1701207"/>
              <a:gd name="connsiteY3" fmla="*/ 3023819 h 3758706"/>
              <a:gd name="connsiteX4" fmla="*/ 36612 w 1701207"/>
              <a:gd name="connsiteY4" fmla="*/ 742665 h 3758706"/>
              <a:gd name="connsiteX5" fmla="*/ 0 w 1701207"/>
              <a:gd name="connsiteY5" fmla="*/ 698477 h 3758706"/>
              <a:gd name="connsiteX6" fmla="*/ 701134 w 1701207"/>
              <a:gd name="connsiteY6" fmla="*/ 812241 h 3758706"/>
              <a:gd name="connsiteX7" fmla="*/ 997715 w 1701207"/>
              <a:gd name="connsiteY7" fmla="*/ 0 h 3758706"/>
              <a:gd name="connsiteX8" fmla="*/ 1008861 w 1701207"/>
              <a:gd name="connsiteY8" fmla="*/ 14151 h 3758706"/>
              <a:gd name="connsiteX9" fmla="*/ 1391564 w 1701207"/>
              <a:gd name="connsiteY9" fmla="*/ 3525346 h 3758706"/>
              <a:gd name="connsiteX10" fmla="*/ 1341067 w 1701207"/>
              <a:gd name="connsiteY10" fmla="*/ 3629315 h 375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1207" h="3758706">
                <a:moveTo>
                  <a:pt x="1341067" y="3629315"/>
                </a:moveTo>
                <a:lnTo>
                  <a:pt x="553030" y="3758706"/>
                </a:lnTo>
                <a:lnTo>
                  <a:pt x="284004" y="3026221"/>
                </a:lnTo>
                <a:lnTo>
                  <a:pt x="285247" y="3023819"/>
                </a:lnTo>
                <a:cubicBezTo>
                  <a:pt x="631848" y="2261699"/>
                  <a:pt x="518833" y="1386813"/>
                  <a:pt x="36612" y="742665"/>
                </a:cubicBezTo>
                <a:lnTo>
                  <a:pt x="0" y="698477"/>
                </a:lnTo>
                <a:lnTo>
                  <a:pt x="701134" y="812241"/>
                </a:lnTo>
                <a:lnTo>
                  <a:pt x="997715" y="0"/>
                </a:lnTo>
                <a:lnTo>
                  <a:pt x="1008861" y="14151"/>
                </a:lnTo>
                <a:cubicBezTo>
                  <a:pt x="1751104" y="1005634"/>
                  <a:pt x="1925059" y="2352276"/>
                  <a:pt x="1391564" y="3525346"/>
                </a:cubicBezTo>
                <a:lnTo>
                  <a:pt x="1341067" y="3629315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F5A064B-2F7A-94D7-9F90-2BAAD59904B3}"/>
              </a:ext>
            </a:extLst>
          </p:cNvPr>
          <p:cNvSpPr/>
          <p:nvPr/>
        </p:nvSpPr>
        <p:spPr>
          <a:xfrm rot="14384750">
            <a:off x="10479719" y="4370296"/>
            <a:ext cx="2417456" cy="2004443"/>
          </a:xfrm>
          <a:custGeom>
            <a:avLst/>
            <a:gdLst>
              <a:gd name="connsiteX0" fmla="*/ 2611249 w 2811538"/>
              <a:gd name="connsiteY0" fmla="*/ 2331198 h 2331198"/>
              <a:gd name="connsiteX1" fmla="*/ 2524658 w 2811538"/>
              <a:gd name="connsiteY1" fmla="*/ 2324333 h 2331198"/>
              <a:gd name="connsiteX2" fmla="*/ 1221640 w 2811538"/>
              <a:gd name="connsiteY2" fmla="*/ 1879731 h 2331198"/>
              <a:gd name="connsiteX3" fmla="*/ 4939 w 2811538"/>
              <a:gd name="connsiteY3" fmla="*/ 685612 h 2331198"/>
              <a:gd name="connsiteX4" fmla="*/ 0 w 2811538"/>
              <a:gd name="connsiteY4" fmla="*/ 676503 h 2331198"/>
              <a:gd name="connsiteX5" fmla="*/ 239061 w 2811538"/>
              <a:gd name="connsiteY5" fmla="*/ 0 h 2331198"/>
              <a:gd name="connsiteX6" fmla="*/ 1093607 w 2811538"/>
              <a:gd name="connsiteY6" fmla="*/ 129536 h 2331198"/>
              <a:gd name="connsiteX7" fmla="*/ 1165424 w 2811538"/>
              <a:gd name="connsiteY7" fmla="*/ 235910 h 2331198"/>
              <a:gd name="connsiteX8" fmla="*/ 1833597 w 2811538"/>
              <a:gd name="connsiteY8" fmla="*/ 830566 h 2331198"/>
              <a:gd name="connsiteX9" fmla="*/ 2680142 w 2811538"/>
              <a:gd name="connsiteY9" fmla="*/ 1119415 h 2331198"/>
              <a:gd name="connsiteX10" fmla="*/ 2811538 w 2811538"/>
              <a:gd name="connsiteY10" fmla="*/ 1129832 h 2331198"/>
              <a:gd name="connsiteX11" fmla="*/ 2206763 w 2811538"/>
              <a:gd name="connsiteY11" fmla="*/ 1728517 h 2331198"/>
              <a:gd name="connsiteX12" fmla="*/ 2611249 w 2811538"/>
              <a:gd name="connsiteY12" fmla="*/ 2331198 h 233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1538" h="2331198">
                <a:moveTo>
                  <a:pt x="2611249" y="2331198"/>
                </a:moveTo>
                <a:lnTo>
                  <a:pt x="2524658" y="2324333"/>
                </a:lnTo>
                <a:cubicBezTo>
                  <a:pt x="2077960" y="2266891"/>
                  <a:pt x="1635146" y="2120921"/>
                  <a:pt x="1221640" y="1879731"/>
                </a:cubicBezTo>
                <a:cubicBezTo>
                  <a:pt x="704757" y="1578244"/>
                  <a:pt x="294834" y="1163652"/>
                  <a:pt x="4939" y="685612"/>
                </a:cubicBezTo>
                <a:lnTo>
                  <a:pt x="0" y="676503"/>
                </a:lnTo>
                <a:lnTo>
                  <a:pt x="239061" y="0"/>
                </a:lnTo>
                <a:lnTo>
                  <a:pt x="1093607" y="129536"/>
                </a:lnTo>
                <a:lnTo>
                  <a:pt x="1165424" y="235910"/>
                </a:lnTo>
                <a:cubicBezTo>
                  <a:pt x="1340777" y="470146"/>
                  <a:pt x="1564950" y="673870"/>
                  <a:pt x="1833597" y="830566"/>
                </a:cubicBezTo>
                <a:cubicBezTo>
                  <a:pt x="2102244" y="987263"/>
                  <a:pt x="2389931" y="1082097"/>
                  <a:pt x="2680142" y="1119415"/>
                </a:cubicBezTo>
                <a:lnTo>
                  <a:pt x="2811538" y="1129832"/>
                </a:lnTo>
                <a:lnTo>
                  <a:pt x="2206763" y="1728517"/>
                </a:lnTo>
                <a:lnTo>
                  <a:pt x="2611249" y="2331198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49551-F09B-F937-F3BA-FFA320B37682}"/>
              </a:ext>
            </a:extLst>
          </p:cNvPr>
          <p:cNvSpPr/>
          <p:nvPr/>
        </p:nvSpPr>
        <p:spPr>
          <a:xfrm rot="14384750">
            <a:off x="5666701" y="4434797"/>
            <a:ext cx="2480937" cy="1789528"/>
          </a:xfrm>
          <a:custGeom>
            <a:avLst/>
            <a:gdLst>
              <a:gd name="connsiteX0" fmla="*/ 2595396 w 2885370"/>
              <a:gd name="connsiteY0" fmla="*/ 2081250 h 2081250"/>
              <a:gd name="connsiteX1" fmla="*/ 1865286 w 2885370"/>
              <a:gd name="connsiteY1" fmla="*/ 1962783 h 2081250"/>
              <a:gd name="connsiteX2" fmla="*/ 1850809 w 2885370"/>
              <a:gd name="connsiteY2" fmla="*/ 1945311 h 2081250"/>
              <a:gd name="connsiteX3" fmla="*/ 1323237 w 2885370"/>
              <a:gd name="connsiteY3" fmla="*/ 1520353 h 2081250"/>
              <a:gd name="connsiteX4" fmla="*/ 41548 w 2885370"/>
              <a:gd name="connsiteY4" fmla="*/ 1218119 h 2081250"/>
              <a:gd name="connsiteX5" fmla="*/ 32694 w 2885370"/>
              <a:gd name="connsiteY5" fmla="*/ 1219133 h 2081250"/>
              <a:gd name="connsiteX6" fmla="*/ 518046 w 2885370"/>
              <a:gd name="connsiteY6" fmla="*/ 631998 h 2081250"/>
              <a:gd name="connsiteX7" fmla="*/ 0 w 2885370"/>
              <a:gd name="connsiteY7" fmla="*/ 5311 h 2081250"/>
              <a:gd name="connsiteX8" fmla="*/ 296822 w 2885370"/>
              <a:gd name="connsiteY8" fmla="*/ 0 h 2081250"/>
              <a:gd name="connsiteX9" fmla="*/ 1935194 w 2885370"/>
              <a:gd name="connsiteY9" fmla="*/ 471188 h 2081250"/>
              <a:gd name="connsiteX10" fmla="*/ 2858934 w 2885370"/>
              <a:gd name="connsiteY10" fmla="*/ 1253543 h 2081250"/>
              <a:gd name="connsiteX11" fmla="*/ 2885370 w 2885370"/>
              <a:gd name="connsiteY11" fmla="*/ 1287105 h 2081250"/>
              <a:gd name="connsiteX12" fmla="*/ 2595396 w 2885370"/>
              <a:gd name="connsiteY12" fmla="*/ 2081250 h 20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5370" h="2081250">
                <a:moveTo>
                  <a:pt x="2595396" y="2081250"/>
                </a:moveTo>
                <a:lnTo>
                  <a:pt x="1865286" y="1962783"/>
                </a:lnTo>
                <a:lnTo>
                  <a:pt x="1850809" y="1945311"/>
                </a:lnTo>
                <a:cubicBezTo>
                  <a:pt x="1701191" y="1781851"/>
                  <a:pt x="1524722" y="1637875"/>
                  <a:pt x="1323237" y="1520353"/>
                </a:cubicBezTo>
                <a:cubicBezTo>
                  <a:pt x="920267" y="1285308"/>
                  <a:pt x="474455" y="1189454"/>
                  <a:pt x="41548" y="1218119"/>
                </a:cubicBezTo>
                <a:lnTo>
                  <a:pt x="32694" y="1219133"/>
                </a:lnTo>
                <a:lnTo>
                  <a:pt x="518046" y="631998"/>
                </a:lnTo>
                <a:lnTo>
                  <a:pt x="0" y="5311"/>
                </a:lnTo>
                <a:lnTo>
                  <a:pt x="296822" y="0"/>
                </a:lnTo>
                <a:cubicBezTo>
                  <a:pt x="855635" y="16995"/>
                  <a:pt x="1418312" y="169701"/>
                  <a:pt x="1935194" y="471188"/>
                </a:cubicBezTo>
                <a:cubicBezTo>
                  <a:pt x="2297012" y="682229"/>
                  <a:pt x="2606420" y="948691"/>
                  <a:pt x="2858934" y="1253543"/>
                </a:cubicBezTo>
                <a:lnTo>
                  <a:pt x="2885370" y="1287105"/>
                </a:lnTo>
                <a:lnTo>
                  <a:pt x="2595396" y="208125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28488C1-9B71-0D5C-58EF-95752FCBBCD3}"/>
              </a:ext>
            </a:extLst>
          </p:cNvPr>
          <p:cNvSpPr/>
          <p:nvPr/>
        </p:nvSpPr>
        <p:spPr>
          <a:xfrm rot="14384750">
            <a:off x="9844141" y="5784056"/>
            <a:ext cx="1312791" cy="2796816"/>
          </a:xfrm>
          <a:custGeom>
            <a:avLst/>
            <a:gdLst>
              <a:gd name="connsiteX0" fmla="*/ 1526796 w 1526796"/>
              <a:gd name="connsiteY0" fmla="*/ 2711726 h 3252740"/>
              <a:gd name="connsiteX1" fmla="*/ 676625 w 1526796"/>
              <a:gd name="connsiteY1" fmla="*/ 2582854 h 3252740"/>
              <a:gd name="connsiteX2" fmla="*/ 439901 w 1526796"/>
              <a:gd name="connsiteY2" fmla="*/ 3252740 h 3252740"/>
              <a:gd name="connsiteX3" fmla="*/ 344682 w 1526796"/>
              <a:gd name="connsiteY3" fmla="*/ 3077124 h 3252740"/>
              <a:gd name="connsiteX4" fmla="*/ 309643 w 1526796"/>
              <a:gd name="connsiteY4" fmla="*/ 138781 h 3252740"/>
              <a:gd name="connsiteX5" fmla="*/ 312895 w 1526796"/>
              <a:gd name="connsiteY5" fmla="*/ 132087 h 3252740"/>
              <a:gd name="connsiteX6" fmla="*/ 1117347 w 1526796"/>
              <a:gd name="connsiteY6" fmla="*/ 0 h 3252740"/>
              <a:gd name="connsiteX7" fmla="*/ 1383067 w 1526796"/>
              <a:gd name="connsiteY7" fmla="*/ 723484 h 3252740"/>
              <a:gd name="connsiteX8" fmla="*/ 1332760 w 1526796"/>
              <a:gd name="connsiteY8" fmla="*/ 850697 h 3252740"/>
              <a:gd name="connsiteX9" fmla="*/ 1438724 w 1526796"/>
              <a:gd name="connsiteY9" fmla="*/ 2549290 h 3252740"/>
              <a:gd name="connsiteX10" fmla="*/ 1526796 w 1526796"/>
              <a:gd name="connsiteY10" fmla="*/ 2711726 h 325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6796" h="3252740">
                <a:moveTo>
                  <a:pt x="1526796" y="2711726"/>
                </a:moveTo>
                <a:lnTo>
                  <a:pt x="676625" y="2582854"/>
                </a:lnTo>
                <a:lnTo>
                  <a:pt x="439901" y="3252740"/>
                </a:lnTo>
                <a:lnTo>
                  <a:pt x="344682" y="3077124"/>
                </a:lnTo>
                <a:cubicBezTo>
                  <a:pt x="-89766" y="2174543"/>
                  <a:pt x="-126853" y="1098565"/>
                  <a:pt x="309643" y="138781"/>
                </a:cubicBezTo>
                <a:lnTo>
                  <a:pt x="312895" y="132087"/>
                </a:lnTo>
                <a:lnTo>
                  <a:pt x="1117347" y="0"/>
                </a:lnTo>
                <a:lnTo>
                  <a:pt x="1383067" y="723484"/>
                </a:lnTo>
                <a:lnTo>
                  <a:pt x="1332760" y="850697"/>
                </a:lnTo>
                <a:cubicBezTo>
                  <a:pt x="1140919" y="1417813"/>
                  <a:pt x="1187833" y="2028056"/>
                  <a:pt x="1438724" y="2549290"/>
                </a:cubicBezTo>
                <a:lnTo>
                  <a:pt x="1526796" y="2711726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5F176A-98E6-6D5E-A388-54B956BC01C4}"/>
              </a:ext>
            </a:extLst>
          </p:cNvPr>
          <p:cNvSpPr/>
          <p:nvPr/>
        </p:nvSpPr>
        <p:spPr>
          <a:xfrm rot="14384750">
            <a:off x="6805250" y="6167981"/>
            <a:ext cx="2850643" cy="2134115"/>
          </a:xfrm>
          <a:custGeom>
            <a:avLst/>
            <a:gdLst>
              <a:gd name="connsiteX0" fmla="*/ 3315342 w 3315342"/>
              <a:gd name="connsiteY0" fmla="*/ 617475 h 2482009"/>
              <a:gd name="connsiteX1" fmla="*/ 2817465 w 3315342"/>
              <a:gd name="connsiteY1" fmla="*/ 1219763 h 2482009"/>
              <a:gd name="connsiteX2" fmla="*/ 2743486 w 3315342"/>
              <a:gd name="connsiteY2" fmla="*/ 1228237 h 2482009"/>
              <a:gd name="connsiteX3" fmla="*/ 1159687 w 3315342"/>
              <a:gd name="connsiteY3" fmla="*/ 2316647 h 2482009"/>
              <a:gd name="connsiteX4" fmla="*/ 1074105 w 3315342"/>
              <a:gd name="connsiteY4" fmla="*/ 2482009 h 2482009"/>
              <a:gd name="connsiteX5" fmla="*/ 815423 w 3315342"/>
              <a:gd name="connsiteY5" fmla="*/ 1777687 h 2482009"/>
              <a:gd name="connsiteX6" fmla="*/ 0 w 3315342"/>
              <a:gd name="connsiteY6" fmla="*/ 1911574 h 2482009"/>
              <a:gd name="connsiteX7" fmla="*/ 24527 w 3315342"/>
              <a:gd name="connsiteY7" fmla="*/ 1861078 h 2482009"/>
              <a:gd name="connsiteX8" fmla="*/ 110522 w 3315342"/>
              <a:gd name="connsiteY8" fmla="*/ 1704690 h 2482009"/>
              <a:gd name="connsiteX9" fmla="*/ 2548337 w 3315342"/>
              <a:gd name="connsiteY9" fmla="*/ 29389 h 2482009"/>
              <a:gd name="connsiteX10" fmla="*/ 2804911 w 3315342"/>
              <a:gd name="connsiteY10" fmla="*/ 0 h 2482009"/>
              <a:gd name="connsiteX11" fmla="*/ 3315342 w 3315342"/>
              <a:gd name="connsiteY11" fmla="*/ 617475 h 24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5342" h="2482009">
                <a:moveTo>
                  <a:pt x="3315342" y="617475"/>
                </a:moveTo>
                <a:lnTo>
                  <a:pt x="2817465" y="1219763"/>
                </a:lnTo>
                <a:lnTo>
                  <a:pt x="2743486" y="1228237"/>
                </a:lnTo>
                <a:cubicBezTo>
                  <a:pt x="2102901" y="1332882"/>
                  <a:pt x="1512254" y="1712191"/>
                  <a:pt x="1159687" y="2316647"/>
                </a:cubicBezTo>
                <a:lnTo>
                  <a:pt x="1074105" y="2482009"/>
                </a:lnTo>
                <a:lnTo>
                  <a:pt x="815423" y="1777687"/>
                </a:lnTo>
                <a:lnTo>
                  <a:pt x="0" y="1911574"/>
                </a:lnTo>
                <a:lnTo>
                  <a:pt x="24527" y="1861078"/>
                </a:lnTo>
                <a:cubicBezTo>
                  <a:pt x="51713" y="1808525"/>
                  <a:pt x="80374" y="1756378"/>
                  <a:pt x="110522" y="1704690"/>
                </a:cubicBezTo>
                <a:cubicBezTo>
                  <a:pt x="653200" y="774301"/>
                  <a:pt x="1562334" y="190461"/>
                  <a:pt x="2548337" y="29389"/>
                </a:cubicBezTo>
                <a:lnTo>
                  <a:pt x="2804911" y="0"/>
                </a:lnTo>
                <a:lnTo>
                  <a:pt x="3315342" y="617475"/>
                </a:lnTo>
                <a:close/>
              </a:path>
            </a:pathLst>
          </a:custGeom>
          <a:solidFill>
            <a:srgbClr val="E971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CE848F-95A0-2EF1-ED25-C47863D25FE1}"/>
              </a:ext>
            </a:extLst>
          </p:cNvPr>
          <p:cNvSpPr txBox="1"/>
          <p:nvPr/>
        </p:nvSpPr>
        <p:spPr>
          <a:xfrm>
            <a:off x="10073333" y="2924722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85E477-BB81-CA8D-CB4C-E7687A84E045}"/>
              </a:ext>
            </a:extLst>
          </p:cNvPr>
          <p:cNvSpPr txBox="1"/>
          <p:nvPr/>
        </p:nvSpPr>
        <p:spPr>
          <a:xfrm>
            <a:off x="11087929" y="5110953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54172-3522-C5A3-4B97-0CFDBFD3D5B9}"/>
              </a:ext>
            </a:extLst>
          </p:cNvPr>
          <p:cNvSpPr txBox="1"/>
          <p:nvPr/>
        </p:nvSpPr>
        <p:spPr>
          <a:xfrm>
            <a:off x="9860711" y="692157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2450EE-B4D7-E9A7-1213-3EF857BA0BF7}"/>
              </a:ext>
            </a:extLst>
          </p:cNvPr>
          <p:cNvSpPr txBox="1"/>
          <p:nvPr/>
        </p:nvSpPr>
        <p:spPr>
          <a:xfrm>
            <a:off x="7247536" y="6859300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262277-C713-A5B0-12A4-CDF5CBF28324}"/>
              </a:ext>
            </a:extLst>
          </p:cNvPr>
          <p:cNvSpPr txBox="1"/>
          <p:nvPr/>
        </p:nvSpPr>
        <p:spPr>
          <a:xfrm>
            <a:off x="7410812" y="280289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A285A9-F35F-7258-E596-F5BE251A360F}"/>
              </a:ext>
            </a:extLst>
          </p:cNvPr>
          <p:cNvSpPr txBox="1"/>
          <p:nvPr/>
        </p:nvSpPr>
        <p:spPr>
          <a:xfrm>
            <a:off x="6247415" y="504842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4E00B52-9C80-2574-AE63-E307726F4E03}"/>
              </a:ext>
            </a:extLst>
          </p:cNvPr>
          <p:cNvGrpSpPr/>
          <p:nvPr/>
        </p:nvGrpSpPr>
        <p:grpSpPr>
          <a:xfrm>
            <a:off x="877201" y="1989420"/>
            <a:ext cx="5052335" cy="1719241"/>
            <a:chOff x="407368" y="1922438"/>
            <a:chExt cx="3783412" cy="152632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C114A7-87D7-B35F-D04C-A9347C4C47E2}"/>
                </a:ext>
              </a:extLst>
            </p:cNvPr>
            <p:cNvSpPr/>
            <p:nvPr/>
          </p:nvSpPr>
          <p:spPr>
            <a:xfrm>
              <a:off x="407368" y="1922438"/>
              <a:ext cx="3567376" cy="40986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Protection of Infrastructure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67E263-6187-3BD5-8DBC-2F388064B342}"/>
                </a:ext>
              </a:extLst>
            </p:cNvPr>
            <p:cNvSpPr/>
            <p:nvPr/>
          </p:nvSpPr>
          <p:spPr>
            <a:xfrm>
              <a:off x="407369" y="2273828"/>
              <a:ext cx="3783411" cy="1174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Beyond data and business operations, cyber security is critical for protecting critical infrastructure such as power grids, transportation systems, and healthcare networks from cyber threats that could have far-reaching consequences.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0A776D-DF87-01C8-C75A-684A38249016}"/>
              </a:ext>
            </a:extLst>
          </p:cNvPr>
          <p:cNvGrpSpPr/>
          <p:nvPr/>
        </p:nvGrpSpPr>
        <p:grpSpPr>
          <a:xfrm>
            <a:off x="834963" y="4613947"/>
            <a:ext cx="5094574" cy="1473020"/>
            <a:chOff x="407368" y="1922437"/>
            <a:chExt cx="3815043" cy="130773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C264BF-2F65-43E3-B5FC-A75C26109AC5}"/>
                </a:ext>
              </a:extLst>
            </p:cNvPr>
            <p:cNvSpPr/>
            <p:nvPr/>
          </p:nvSpPr>
          <p:spPr>
            <a:xfrm>
              <a:off x="407368" y="1922437"/>
              <a:ext cx="3599006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Compliance with Regulations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0033B04-F581-D9BC-DACB-04360113DF0E}"/>
                </a:ext>
              </a:extLst>
            </p:cNvPr>
            <p:cNvSpPr/>
            <p:nvPr/>
          </p:nvSpPr>
          <p:spPr>
            <a:xfrm>
              <a:off x="407369" y="2273828"/>
              <a:ext cx="3815042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Many industries and jurisdictions have specific regulations and standards regarding data protection and cyber security. Compliance ensures legal obligations are met and avoids potential fines or penalties.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AA4B81E-5564-1D20-7C84-CB6E79D13638}"/>
              </a:ext>
            </a:extLst>
          </p:cNvPr>
          <p:cNvGrpSpPr/>
          <p:nvPr/>
        </p:nvGrpSpPr>
        <p:grpSpPr>
          <a:xfrm>
            <a:off x="877200" y="7206943"/>
            <a:ext cx="4920349" cy="1473021"/>
            <a:chOff x="407368" y="1922437"/>
            <a:chExt cx="3684576" cy="130773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8D8F24-7E98-8116-07E8-6C1FDB70C2F5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Trust and Reputation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95454E-1846-B7F8-A38E-4D1DF402B1DE}"/>
                </a:ext>
              </a:extLst>
            </p:cNvPr>
            <p:cNvSpPr/>
            <p:nvPr/>
          </p:nvSpPr>
          <p:spPr>
            <a:xfrm>
              <a:off x="407368" y="2273828"/>
              <a:ext cx="3684576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Organizations that prioritize cyber security build trust with their customers, partners, and stakeholders, enhancing their reputation and competitiveness in the market.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D139C0-6AF8-22EE-6A84-3F849BE5CC9E}"/>
              </a:ext>
            </a:extLst>
          </p:cNvPr>
          <p:cNvGrpSpPr/>
          <p:nvPr/>
        </p:nvGrpSpPr>
        <p:grpSpPr>
          <a:xfrm>
            <a:off x="13172597" y="1894932"/>
            <a:ext cx="4664549" cy="1473021"/>
            <a:chOff x="407368" y="1922437"/>
            <a:chExt cx="2879314" cy="13077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FBF33EC-2F53-9A80-F99F-72E40C2FCABD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Protection of Data</a:t>
              </a:r>
              <a:r>
                <a:rPr lang="en-US" sz="2400" dirty="0"/>
                <a:t>: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A667E7-9DDB-0163-67F4-4654C173FB0F}"/>
                </a:ext>
              </a:extLst>
            </p:cNvPr>
            <p:cNvSpPr/>
            <p:nvPr/>
          </p:nvSpPr>
          <p:spPr>
            <a:xfrm>
              <a:off x="407369" y="2273828"/>
              <a:ext cx="2785242" cy="956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safeguards sensitive information such as personal data, financial records, and intellectual property from unauthorized access, theft, or damage.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C18767-9B5B-C9B6-1FAA-012F0DBFF10E}"/>
              </a:ext>
            </a:extLst>
          </p:cNvPr>
          <p:cNvGrpSpPr/>
          <p:nvPr/>
        </p:nvGrpSpPr>
        <p:grpSpPr>
          <a:xfrm>
            <a:off x="13130360" y="4150129"/>
            <a:ext cx="4706789" cy="1842353"/>
            <a:chOff x="407368" y="1594547"/>
            <a:chExt cx="3524653" cy="16356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FB16C1-600B-A7FD-C35C-B5B526F66636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Prevention of Cyber Attacks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337860-C653-DCBA-1DB0-CB6084BF0612}"/>
                </a:ext>
              </a:extLst>
            </p:cNvPr>
            <p:cNvSpPr/>
            <p:nvPr/>
          </p:nvSpPr>
          <p:spPr>
            <a:xfrm>
              <a:off x="407368" y="2273828"/>
              <a:ext cx="3524653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Effective cyber security measures help prevent cyber attacks like malware, ransomware, phishing, and social engineering, which can disrupt operations and cause financial losses.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E71E22-E58C-FD57-3D6E-A4C9B09F97EF}"/>
              </a:ext>
            </a:extLst>
          </p:cNvPr>
          <p:cNvGrpSpPr/>
          <p:nvPr/>
        </p:nvGrpSpPr>
        <p:grpSpPr>
          <a:xfrm>
            <a:off x="13172597" y="7112456"/>
            <a:ext cx="4706789" cy="1226800"/>
            <a:chOff x="407368" y="1922437"/>
            <a:chExt cx="3524653" cy="108914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CB3761A-1F00-DCA6-773C-9C61A4F216F9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Business Continuity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293BA8A-80E6-2E94-9546-2F338A2CD94A}"/>
                </a:ext>
              </a:extLst>
            </p:cNvPr>
            <p:cNvSpPr/>
            <p:nvPr/>
          </p:nvSpPr>
          <p:spPr>
            <a:xfrm>
              <a:off x="407368" y="2273828"/>
              <a:ext cx="3524653" cy="737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Maintaining robust cyber security ensures continuity of business operations by preventing downtime due to security breaches or data loss.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8DE151F-453B-67DD-3B83-D6E0A2F7AAA3}"/>
              </a:ext>
            </a:extLst>
          </p:cNvPr>
          <p:cNvSpPr txBox="1"/>
          <p:nvPr/>
        </p:nvSpPr>
        <p:spPr>
          <a:xfrm>
            <a:off x="847264" y="723754"/>
            <a:ext cx="81501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why cyber security important</a:t>
            </a:r>
            <a:endParaRPr lang="ar-EG" sz="4400" b="1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949ECD6-1033-26E5-15AB-1B0C97F68A9B}"/>
              </a:ext>
            </a:extLst>
          </p:cNvPr>
          <p:cNvSpPr/>
          <p:nvPr/>
        </p:nvSpPr>
        <p:spPr>
          <a:xfrm>
            <a:off x="7793759" y="3753669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cyber security important</a:t>
            </a:r>
            <a:endParaRPr lang="ar-EG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50B97-130D-4D82-A6E7-D2A0CC3E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85287"/>
            <a:ext cx="14410861" cy="878908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OWASP TOP 10</a:t>
            </a:r>
            <a:br>
              <a:rPr lang="en-US" sz="5400" b="1" dirty="0">
                <a:solidFill>
                  <a:schemeClr val="tx1"/>
                </a:solidFill>
              </a:rPr>
            </a:br>
            <a:endParaRPr lang="ar-EG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C43392A-ED06-2E18-8051-4EB0CDAD4E45}"/>
              </a:ext>
            </a:extLst>
          </p:cNvPr>
          <p:cNvSpPr/>
          <p:nvPr/>
        </p:nvSpPr>
        <p:spPr>
          <a:xfrm>
            <a:off x="9234714" y="2548501"/>
            <a:ext cx="1559443" cy="1228328"/>
          </a:xfrm>
          <a:custGeom>
            <a:avLst/>
            <a:gdLst>
              <a:gd name="connsiteX0" fmla="*/ 124432 w 1928544"/>
              <a:gd name="connsiteY0" fmla="*/ 0 h 1519058"/>
              <a:gd name="connsiteX1" fmla="*/ 1473984 w 1928544"/>
              <a:gd name="connsiteY1" fmla="*/ 272462 h 1519058"/>
              <a:gd name="connsiteX2" fmla="*/ 1755206 w 1928544"/>
              <a:gd name="connsiteY2" fmla="*/ 407933 h 1519058"/>
              <a:gd name="connsiteX3" fmla="*/ 1928544 w 1928544"/>
              <a:gd name="connsiteY3" fmla="*/ 1236535 h 1519058"/>
              <a:gd name="connsiteX4" fmla="*/ 1251768 w 1928544"/>
              <a:gd name="connsiteY4" fmla="*/ 1519058 h 1519058"/>
              <a:gd name="connsiteX5" fmla="*/ 1198110 w 1928544"/>
              <a:gd name="connsiteY5" fmla="*/ 1486459 h 1519058"/>
              <a:gd name="connsiteX6" fmla="*/ 124432 w 1928544"/>
              <a:gd name="connsiteY6" fmla="*/ 1214594 h 1519058"/>
              <a:gd name="connsiteX7" fmla="*/ 21805 w 1928544"/>
              <a:gd name="connsiteY7" fmla="*/ 1219776 h 1519058"/>
              <a:gd name="connsiteX8" fmla="*/ 513762 w 1928544"/>
              <a:gd name="connsiteY8" fmla="*/ 624650 h 1519058"/>
              <a:gd name="connsiteX9" fmla="*/ 0 w 1928544"/>
              <a:gd name="connsiteY9" fmla="*/ 3146 h 1519058"/>
              <a:gd name="connsiteX10" fmla="*/ 124432 w 1928544"/>
              <a:gd name="connsiteY10" fmla="*/ 0 h 15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8544" h="1519058">
                <a:moveTo>
                  <a:pt x="124432" y="0"/>
                </a:moveTo>
                <a:cubicBezTo>
                  <a:pt x="603138" y="0"/>
                  <a:pt x="1059186" y="97017"/>
                  <a:pt x="1473984" y="272462"/>
                </a:cubicBezTo>
                <a:lnTo>
                  <a:pt x="1755206" y="407933"/>
                </a:lnTo>
                <a:lnTo>
                  <a:pt x="1928544" y="1236535"/>
                </a:lnTo>
                <a:lnTo>
                  <a:pt x="1251768" y="1519058"/>
                </a:lnTo>
                <a:lnTo>
                  <a:pt x="1198110" y="1486459"/>
                </a:lnTo>
                <a:cubicBezTo>
                  <a:pt x="878945" y="1313079"/>
                  <a:pt x="513190" y="1214594"/>
                  <a:pt x="124432" y="1214594"/>
                </a:cubicBezTo>
                <a:lnTo>
                  <a:pt x="21805" y="1219776"/>
                </a:lnTo>
                <a:lnTo>
                  <a:pt x="513762" y="624650"/>
                </a:lnTo>
                <a:lnTo>
                  <a:pt x="0" y="3146"/>
                </a:lnTo>
                <a:lnTo>
                  <a:pt x="124432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E62B2D-575E-2B1C-8F24-357F2CDFF900}"/>
              </a:ext>
            </a:extLst>
          </p:cNvPr>
          <p:cNvSpPr/>
          <p:nvPr/>
        </p:nvSpPr>
        <p:spPr>
          <a:xfrm>
            <a:off x="7509037" y="2544348"/>
            <a:ext cx="1960398" cy="1278590"/>
          </a:xfrm>
          <a:custGeom>
            <a:avLst/>
            <a:gdLst>
              <a:gd name="connsiteX0" fmla="*/ 1915590 w 2424400"/>
              <a:gd name="connsiteY0" fmla="*/ 0 h 1581216"/>
              <a:gd name="connsiteX1" fmla="*/ 2424400 w 2424400"/>
              <a:gd name="connsiteY1" fmla="*/ 615514 h 1581216"/>
              <a:gd name="connsiteX2" fmla="*/ 1927226 w 2424400"/>
              <a:gd name="connsiteY2" fmla="*/ 1216951 h 1581216"/>
              <a:gd name="connsiteX3" fmla="*/ 1924525 w 2424400"/>
              <a:gd name="connsiteY3" fmla="*/ 1217087 h 1581216"/>
              <a:gd name="connsiteX4" fmla="*/ 1081153 w 2424400"/>
              <a:gd name="connsiteY4" fmla="*/ 1477323 h 1581216"/>
              <a:gd name="connsiteX5" fmla="*/ 910141 w 2424400"/>
              <a:gd name="connsiteY5" fmla="*/ 1581216 h 1581216"/>
              <a:gd name="connsiteX6" fmla="*/ 729079 w 2424400"/>
              <a:gd name="connsiteY6" fmla="*/ 729945 h 1581216"/>
              <a:gd name="connsiteX7" fmla="*/ 0 w 2424400"/>
              <a:gd name="connsiteY7" fmla="*/ 744769 h 1581216"/>
              <a:gd name="connsiteX8" fmla="*/ 216343 w 2424400"/>
              <a:gd name="connsiteY8" fmla="*/ 582990 h 1581216"/>
              <a:gd name="connsiteX9" fmla="*/ 1800340 w 2424400"/>
              <a:gd name="connsiteY9" fmla="*/ 8764 h 1581216"/>
              <a:gd name="connsiteX10" fmla="*/ 1915590 w 2424400"/>
              <a:gd name="connsiteY10" fmla="*/ 0 h 15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400" h="1581216">
                <a:moveTo>
                  <a:pt x="1915590" y="0"/>
                </a:moveTo>
                <a:lnTo>
                  <a:pt x="2424400" y="615514"/>
                </a:lnTo>
                <a:lnTo>
                  <a:pt x="1927226" y="1216951"/>
                </a:lnTo>
                <a:lnTo>
                  <a:pt x="1924525" y="1217087"/>
                </a:lnTo>
                <a:cubicBezTo>
                  <a:pt x="1621635" y="1247848"/>
                  <a:pt x="1336485" y="1338619"/>
                  <a:pt x="1081153" y="1477323"/>
                </a:cubicBezTo>
                <a:lnTo>
                  <a:pt x="910141" y="1581216"/>
                </a:lnTo>
                <a:lnTo>
                  <a:pt x="729079" y="729945"/>
                </a:lnTo>
                <a:lnTo>
                  <a:pt x="0" y="744769"/>
                </a:lnTo>
                <a:lnTo>
                  <a:pt x="216343" y="582990"/>
                </a:lnTo>
                <a:cubicBezTo>
                  <a:pt x="677470" y="271459"/>
                  <a:pt x="1217572" y="67948"/>
                  <a:pt x="1800340" y="8764"/>
                </a:cubicBezTo>
                <a:lnTo>
                  <a:pt x="191559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8680C3-BA8D-89ED-FC82-72E7E856DBBB}"/>
              </a:ext>
            </a:extLst>
          </p:cNvPr>
          <p:cNvSpPr/>
          <p:nvPr/>
        </p:nvSpPr>
        <p:spPr>
          <a:xfrm>
            <a:off x="10375276" y="2951787"/>
            <a:ext cx="1594474" cy="1894395"/>
          </a:xfrm>
          <a:custGeom>
            <a:avLst/>
            <a:gdLst>
              <a:gd name="connsiteX0" fmla="*/ 513224 w 1971866"/>
              <a:gd name="connsiteY0" fmla="*/ 0 h 2342775"/>
              <a:gd name="connsiteX1" fmla="*/ 713562 w 1971866"/>
              <a:gd name="connsiteY1" fmla="*/ 121709 h 2342775"/>
              <a:gd name="connsiteX2" fmla="*/ 1969712 w 1971866"/>
              <a:gd name="connsiteY2" fmla="*/ 1647131 h 2342775"/>
              <a:gd name="connsiteX3" fmla="*/ 1971866 w 1971866"/>
              <a:gd name="connsiteY3" fmla="*/ 1652594 h 2342775"/>
              <a:gd name="connsiteX4" fmla="*/ 1637051 w 1971866"/>
              <a:gd name="connsiteY4" fmla="*/ 2342775 h 2342775"/>
              <a:gd name="connsiteX5" fmla="*/ 855278 w 1971866"/>
              <a:gd name="connsiteY5" fmla="*/ 2132776 h 2342775"/>
              <a:gd name="connsiteX6" fmla="*/ 850567 w 1971866"/>
              <a:gd name="connsiteY6" fmla="*/ 2119906 h 2342775"/>
              <a:gd name="connsiteX7" fmla="*/ 34472 w 1971866"/>
              <a:gd name="connsiteY7" fmla="*/ 1128870 h 2342775"/>
              <a:gd name="connsiteX8" fmla="*/ 0 w 1971866"/>
              <a:gd name="connsiteY8" fmla="*/ 1107928 h 2342775"/>
              <a:gd name="connsiteX9" fmla="*/ 685160 w 1971866"/>
              <a:gd name="connsiteY9" fmla="*/ 821905 h 2342775"/>
              <a:gd name="connsiteX10" fmla="*/ 513224 w 1971866"/>
              <a:gd name="connsiteY10" fmla="*/ 0 h 234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866" h="2342775">
                <a:moveTo>
                  <a:pt x="513224" y="0"/>
                </a:moveTo>
                <a:lnTo>
                  <a:pt x="713562" y="121709"/>
                </a:lnTo>
                <a:cubicBezTo>
                  <a:pt x="1266915" y="495547"/>
                  <a:pt x="1706545" y="1024934"/>
                  <a:pt x="1969712" y="1647131"/>
                </a:cubicBezTo>
                <a:lnTo>
                  <a:pt x="1971866" y="1652594"/>
                </a:lnTo>
                <a:lnTo>
                  <a:pt x="1637051" y="2342775"/>
                </a:lnTo>
                <a:lnTo>
                  <a:pt x="855278" y="2132776"/>
                </a:lnTo>
                <a:lnTo>
                  <a:pt x="850567" y="2119906"/>
                </a:lnTo>
                <a:cubicBezTo>
                  <a:pt x="679592" y="1715677"/>
                  <a:pt x="393974" y="1371745"/>
                  <a:pt x="34472" y="1128870"/>
                </a:cubicBezTo>
                <a:lnTo>
                  <a:pt x="0" y="1107928"/>
                </a:lnTo>
                <a:lnTo>
                  <a:pt x="685160" y="821905"/>
                </a:lnTo>
                <a:lnTo>
                  <a:pt x="513224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9E4634-2B96-8609-7C25-A036459C4DA2}"/>
              </a:ext>
            </a:extLst>
          </p:cNvPr>
          <p:cNvSpPr/>
          <p:nvPr/>
        </p:nvSpPr>
        <p:spPr>
          <a:xfrm>
            <a:off x="6560994" y="3247974"/>
            <a:ext cx="1572607" cy="1514779"/>
          </a:xfrm>
          <a:custGeom>
            <a:avLst/>
            <a:gdLst>
              <a:gd name="connsiteX0" fmla="*/ 1771148 w 1944823"/>
              <a:gd name="connsiteY0" fmla="*/ 0 h 1873308"/>
              <a:gd name="connsiteX1" fmla="*/ 1944823 w 1944823"/>
              <a:gd name="connsiteY1" fmla="*/ 816538 h 1873308"/>
              <a:gd name="connsiteX2" fmla="*/ 1838509 w 1944823"/>
              <a:gd name="connsiteY2" fmla="*/ 896038 h 1873308"/>
              <a:gd name="connsiteX3" fmla="*/ 1195819 w 1944823"/>
              <a:gd name="connsiteY3" fmla="*/ 1757404 h 1873308"/>
              <a:gd name="connsiteX4" fmla="*/ 1153398 w 1944823"/>
              <a:gd name="connsiteY4" fmla="*/ 1873308 h 1873308"/>
              <a:gd name="connsiteX5" fmla="*/ 802980 w 1944823"/>
              <a:gd name="connsiteY5" fmla="*/ 1228990 h 1873308"/>
              <a:gd name="connsiteX6" fmla="*/ 0 w 1944823"/>
              <a:gd name="connsiteY6" fmla="*/ 1485210 h 1873308"/>
              <a:gd name="connsiteX7" fmla="*/ 14595 w 1944823"/>
              <a:gd name="connsiteY7" fmla="*/ 1442076 h 1873308"/>
              <a:gd name="connsiteX8" fmla="*/ 819702 w 1944823"/>
              <a:gd name="connsiteY8" fmla="*/ 182571 h 1873308"/>
              <a:gd name="connsiteX9" fmla="*/ 1003406 w 1944823"/>
              <a:gd name="connsiteY9" fmla="*/ 15610 h 1873308"/>
              <a:gd name="connsiteX10" fmla="*/ 1771148 w 1944823"/>
              <a:gd name="connsiteY10" fmla="*/ 0 h 18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823" h="1873308">
                <a:moveTo>
                  <a:pt x="1771148" y="0"/>
                </a:moveTo>
                <a:lnTo>
                  <a:pt x="1944823" y="816538"/>
                </a:lnTo>
                <a:lnTo>
                  <a:pt x="1838509" y="896038"/>
                </a:lnTo>
                <a:cubicBezTo>
                  <a:pt x="1560391" y="1125562"/>
                  <a:pt x="1338298" y="1420547"/>
                  <a:pt x="1195819" y="1757404"/>
                </a:cubicBezTo>
                <a:lnTo>
                  <a:pt x="1153398" y="1873308"/>
                </a:lnTo>
                <a:lnTo>
                  <a:pt x="802980" y="1228990"/>
                </a:lnTo>
                <a:lnTo>
                  <a:pt x="0" y="1485210"/>
                </a:lnTo>
                <a:lnTo>
                  <a:pt x="14595" y="1442076"/>
                </a:lnTo>
                <a:cubicBezTo>
                  <a:pt x="189586" y="964154"/>
                  <a:pt x="466778" y="535496"/>
                  <a:pt x="819702" y="182571"/>
                </a:cubicBezTo>
                <a:lnTo>
                  <a:pt x="1003406" y="15610"/>
                </a:lnTo>
                <a:lnTo>
                  <a:pt x="1771148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0835A3B-934D-E5C1-04EB-86817E2E391F}"/>
              </a:ext>
            </a:extLst>
          </p:cNvPr>
          <p:cNvSpPr/>
          <p:nvPr/>
        </p:nvSpPr>
        <p:spPr>
          <a:xfrm>
            <a:off x="6377140" y="4388483"/>
            <a:ext cx="1092673" cy="1840045"/>
          </a:xfrm>
          <a:custGeom>
            <a:avLst/>
            <a:gdLst>
              <a:gd name="connsiteX0" fmla="*/ 954134 w 1351295"/>
              <a:gd name="connsiteY0" fmla="*/ 0 h 2275561"/>
              <a:gd name="connsiteX1" fmla="*/ 1308725 w 1351295"/>
              <a:gd name="connsiteY1" fmla="*/ 651989 h 2275561"/>
              <a:gd name="connsiteX2" fmla="*/ 1260357 w 1351295"/>
              <a:gd name="connsiteY2" fmla="*/ 840099 h 2275561"/>
              <a:gd name="connsiteX3" fmla="*/ 1214594 w 1351295"/>
              <a:gd name="connsiteY3" fmla="*/ 1294058 h 2275561"/>
              <a:gd name="connsiteX4" fmla="*/ 1315862 w 1351295"/>
              <a:gd name="connsiteY4" fmla="*/ 1963884 h 2275561"/>
              <a:gd name="connsiteX5" fmla="*/ 1351295 w 1351295"/>
              <a:gd name="connsiteY5" fmla="*/ 2060693 h 2275561"/>
              <a:gd name="connsiteX6" fmla="*/ 677047 w 1351295"/>
              <a:gd name="connsiteY6" fmla="*/ 1665105 h 2275561"/>
              <a:gd name="connsiteX7" fmla="*/ 141816 w 1351295"/>
              <a:gd name="connsiteY7" fmla="*/ 2275561 h 2275561"/>
              <a:gd name="connsiteX8" fmla="*/ 109154 w 1351295"/>
              <a:gd name="connsiteY8" fmla="*/ 2160540 h 2275561"/>
              <a:gd name="connsiteX9" fmla="*/ 0 w 1351295"/>
              <a:gd name="connsiteY9" fmla="*/ 1294058 h 2275561"/>
              <a:gd name="connsiteX10" fmla="*/ 155874 w 1351295"/>
              <a:gd name="connsiteY10" fmla="*/ 263049 h 2275561"/>
              <a:gd name="connsiteX11" fmla="*/ 159036 w 1351295"/>
              <a:gd name="connsiteY11" fmla="*/ 253706 h 2275561"/>
              <a:gd name="connsiteX12" fmla="*/ 954134 w 1351295"/>
              <a:gd name="connsiteY12" fmla="*/ 0 h 227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1295" h="2275561">
                <a:moveTo>
                  <a:pt x="954134" y="0"/>
                </a:moveTo>
                <a:lnTo>
                  <a:pt x="1308725" y="651989"/>
                </a:lnTo>
                <a:lnTo>
                  <a:pt x="1260357" y="840099"/>
                </a:lnTo>
                <a:cubicBezTo>
                  <a:pt x="1230352" y="986732"/>
                  <a:pt x="1214594" y="1138555"/>
                  <a:pt x="1214594" y="1294058"/>
                </a:cubicBezTo>
                <a:cubicBezTo>
                  <a:pt x="1214594" y="1527313"/>
                  <a:pt x="1250049" y="1752287"/>
                  <a:pt x="1315862" y="1963884"/>
                </a:cubicBezTo>
                <a:lnTo>
                  <a:pt x="1351295" y="2060693"/>
                </a:lnTo>
                <a:lnTo>
                  <a:pt x="677047" y="1665105"/>
                </a:lnTo>
                <a:lnTo>
                  <a:pt x="141816" y="2275561"/>
                </a:lnTo>
                <a:lnTo>
                  <a:pt x="109154" y="2160540"/>
                </a:lnTo>
                <a:cubicBezTo>
                  <a:pt x="37898" y="1883590"/>
                  <a:pt x="0" y="1593250"/>
                  <a:pt x="0" y="1294058"/>
                </a:cubicBezTo>
                <a:cubicBezTo>
                  <a:pt x="0" y="935028"/>
                  <a:pt x="54572" y="588744"/>
                  <a:pt x="155874" y="263049"/>
                </a:cubicBezTo>
                <a:lnTo>
                  <a:pt x="159036" y="253706"/>
                </a:lnTo>
                <a:lnTo>
                  <a:pt x="954134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C5CF934-F437-38CA-495E-A1E9A928A669}"/>
              </a:ext>
            </a:extLst>
          </p:cNvPr>
          <p:cNvSpPr/>
          <p:nvPr/>
        </p:nvSpPr>
        <p:spPr>
          <a:xfrm>
            <a:off x="11121398" y="4414894"/>
            <a:ext cx="1090089" cy="1875110"/>
          </a:xfrm>
          <a:custGeom>
            <a:avLst/>
            <a:gdLst>
              <a:gd name="connsiteX0" fmla="*/ 1123791 w 1348100"/>
              <a:gd name="connsiteY0" fmla="*/ 0 h 2318926"/>
              <a:gd name="connsiteX1" fmla="*/ 1137717 w 1348100"/>
              <a:gd name="connsiteY1" fmla="*/ 35319 h 2318926"/>
              <a:gd name="connsiteX2" fmla="*/ 1348100 w 1348100"/>
              <a:gd name="connsiteY2" fmla="*/ 1227424 h 2318926"/>
              <a:gd name="connsiteX3" fmla="*/ 1308151 w 1348100"/>
              <a:gd name="connsiteY3" fmla="*/ 1755429 h 2318926"/>
              <a:gd name="connsiteX4" fmla="*/ 1282545 w 1348100"/>
              <a:gd name="connsiteY4" fmla="*/ 1898817 h 2318926"/>
              <a:gd name="connsiteX5" fmla="*/ 581347 w 1348100"/>
              <a:gd name="connsiteY5" fmla="*/ 2318926 h 2318926"/>
              <a:gd name="connsiteX6" fmla="*/ 70794 w 1348100"/>
              <a:gd name="connsiteY6" fmla="*/ 1747300 h 2318926"/>
              <a:gd name="connsiteX7" fmla="*/ 87743 w 1348100"/>
              <a:gd name="connsiteY7" fmla="*/ 1681383 h 2318926"/>
              <a:gd name="connsiteX8" fmla="*/ 133506 w 1348100"/>
              <a:gd name="connsiteY8" fmla="*/ 1227424 h 2318926"/>
              <a:gd name="connsiteX9" fmla="*/ 32238 w 1348100"/>
              <a:gd name="connsiteY9" fmla="*/ 557598 h 2318926"/>
              <a:gd name="connsiteX10" fmla="*/ 0 w 1348100"/>
              <a:gd name="connsiteY10" fmla="*/ 469517 h 2318926"/>
              <a:gd name="connsiteX11" fmla="*/ 792723 w 1348100"/>
              <a:gd name="connsiteY11" fmla="*/ 682457 h 2318926"/>
              <a:gd name="connsiteX12" fmla="*/ 1123791 w 1348100"/>
              <a:gd name="connsiteY12" fmla="*/ 0 h 231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8100" h="2318926">
                <a:moveTo>
                  <a:pt x="1123791" y="0"/>
                </a:moveTo>
                <a:lnTo>
                  <a:pt x="1137717" y="35319"/>
                </a:lnTo>
                <a:cubicBezTo>
                  <a:pt x="1273821" y="407037"/>
                  <a:pt x="1348100" y="808556"/>
                  <a:pt x="1348100" y="1227424"/>
                </a:cubicBezTo>
                <a:cubicBezTo>
                  <a:pt x="1348100" y="1406939"/>
                  <a:pt x="1334457" y="1583268"/>
                  <a:pt x="1308151" y="1755429"/>
                </a:cubicBezTo>
                <a:lnTo>
                  <a:pt x="1282545" y="1898817"/>
                </a:lnTo>
                <a:lnTo>
                  <a:pt x="581347" y="2318926"/>
                </a:lnTo>
                <a:lnTo>
                  <a:pt x="70794" y="1747300"/>
                </a:lnTo>
                <a:lnTo>
                  <a:pt x="87743" y="1681383"/>
                </a:lnTo>
                <a:cubicBezTo>
                  <a:pt x="117748" y="1534750"/>
                  <a:pt x="133506" y="1382927"/>
                  <a:pt x="133506" y="1227424"/>
                </a:cubicBezTo>
                <a:cubicBezTo>
                  <a:pt x="133506" y="994170"/>
                  <a:pt x="98052" y="769196"/>
                  <a:pt x="32238" y="557598"/>
                </a:cubicBezTo>
                <a:lnTo>
                  <a:pt x="0" y="469517"/>
                </a:lnTo>
                <a:lnTo>
                  <a:pt x="792723" y="682457"/>
                </a:lnTo>
                <a:lnTo>
                  <a:pt x="1123791" y="0"/>
                </a:lnTo>
                <a:close/>
              </a:path>
            </a:pathLst>
          </a:cu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7EF8C9-5172-CF8F-BDC4-D7F75C754F81}"/>
              </a:ext>
            </a:extLst>
          </p:cNvPr>
          <p:cNvSpPr/>
          <p:nvPr/>
        </p:nvSpPr>
        <p:spPr>
          <a:xfrm>
            <a:off x="6528246" y="5890441"/>
            <a:ext cx="1633699" cy="1937693"/>
          </a:xfrm>
          <a:custGeom>
            <a:avLst/>
            <a:gdLst>
              <a:gd name="connsiteX0" fmla="*/ 522093 w 2020375"/>
              <a:gd name="connsiteY0" fmla="*/ 0 h 2396321"/>
              <a:gd name="connsiteX1" fmla="*/ 1231338 w 2020375"/>
              <a:gd name="connsiteY1" fmla="*/ 416122 h 2396321"/>
              <a:gd name="connsiteX2" fmla="*/ 1312403 w 2020375"/>
              <a:gd name="connsiteY2" fmla="*/ 584404 h 2396321"/>
              <a:gd name="connsiteX3" fmla="*/ 1860241 w 2020375"/>
              <a:gd name="connsiteY3" fmla="*/ 1248869 h 2396321"/>
              <a:gd name="connsiteX4" fmla="*/ 2020375 w 2020375"/>
              <a:gd name="connsiteY4" fmla="*/ 1368615 h 2396321"/>
              <a:gd name="connsiteX5" fmla="*/ 1287135 w 2020375"/>
              <a:gd name="connsiteY5" fmla="*/ 1590828 h 2396321"/>
              <a:gd name="connsiteX6" fmla="*/ 1372038 w 2020375"/>
              <a:gd name="connsiteY6" fmla="*/ 2396321 h 2396321"/>
              <a:gd name="connsiteX7" fmla="*/ 1354556 w 2020375"/>
              <a:gd name="connsiteY7" fmla="*/ 2385700 h 2396321"/>
              <a:gd name="connsiteX8" fmla="*/ 36327 w 2020375"/>
              <a:gd name="connsiteY8" fmla="*/ 702831 h 2396321"/>
              <a:gd name="connsiteX9" fmla="*/ 0 w 2020375"/>
              <a:gd name="connsiteY9" fmla="*/ 595471 h 2396321"/>
              <a:gd name="connsiteX10" fmla="*/ 522093 w 2020375"/>
              <a:gd name="connsiteY10" fmla="*/ 0 h 23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375" h="2396321">
                <a:moveTo>
                  <a:pt x="522093" y="0"/>
                </a:moveTo>
                <a:lnTo>
                  <a:pt x="1231338" y="416122"/>
                </a:lnTo>
                <a:lnTo>
                  <a:pt x="1312403" y="584404"/>
                </a:lnTo>
                <a:cubicBezTo>
                  <a:pt x="1451108" y="839736"/>
                  <a:pt x="1637746" y="1065251"/>
                  <a:pt x="1860241" y="1248869"/>
                </a:cubicBezTo>
                <a:lnTo>
                  <a:pt x="2020375" y="1368615"/>
                </a:lnTo>
                <a:lnTo>
                  <a:pt x="1287135" y="1590828"/>
                </a:lnTo>
                <a:lnTo>
                  <a:pt x="1372038" y="2396321"/>
                </a:lnTo>
                <a:lnTo>
                  <a:pt x="1354556" y="2385700"/>
                </a:lnTo>
                <a:cubicBezTo>
                  <a:pt x="755090" y="1980709"/>
                  <a:pt x="289092" y="1393164"/>
                  <a:pt x="36327" y="702831"/>
                </a:cubicBezTo>
                <a:lnTo>
                  <a:pt x="0" y="595471"/>
                </a:lnTo>
                <a:lnTo>
                  <a:pt x="52209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11953C2-9890-F5EB-ACB1-B7DDC4395449}"/>
              </a:ext>
            </a:extLst>
          </p:cNvPr>
          <p:cNvSpPr/>
          <p:nvPr/>
        </p:nvSpPr>
        <p:spPr>
          <a:xfrm>
            <a:off x="10594110" y="5992677"/>
            <a:ext cx="1550475" cy="1492080"/>
          </a:xfrm>
          <a:custGeom>
            <a:avLst/>
            <a:gdLst>
              <a:gd name="connsiteX0" fmla="*/ 705200 w 1917453"/>
              <a:gd name="connsiteY0" fmla="*/ 0 h 1845237"/>
              <a:gd name="connsiteX1" fmla="*/ 1225403 w 1917453"/>
              <a:gd name="connsiteY1" fmla="*/ 582431 h 1845237"/>
              <a:gd name="connsiteX2" fmla="*/ 1917453 w 1917453"/>
              <a:gd name="connsiteY2" fmla="*/ 167803 h 1845237"/>
              <a:gd name="connsiteX3" fmla="*/ 1901017 w 1917453"/>
              <a:gd name="connsiteY3" fmla="*/ 239013 h 1845237"/>
              <a:gd name="connsiteX4" fmla="*/ 994681 w 1917453"/>
              <a:gd name="connsiteY4" fmla="*/ 1824141 h 1845237"/>
              <a:gd name="connsiteX5" fmla="*/ 971470 w 1917453"/>
              <a:gd name="connsiteY5" fmla="*/ 1845237 h 1845237"/>
              <a:gd name="connsiteX6" fmla="*/ 140962 w 1917453"/>
              <a:gd name="connsiteY6" fmla="*/ 1841759 h 1845237"/>
              <a:gd name="connsiteX7" fmla="*/ 0 w 1917453"/>
              <a:gd name="connsiteY7" fmla="*/ 1088747 h 1845237"/>
              <a:gd name="connsiteX8" fmla="*/ 135833 w 1917453"/>
              <a:gd name="connsiteY8" fmla="*/ 965293 h 1845237"/>
              <a:gd name="connsiteX9" fmla="*/ 694309 w 1917453"/>
              <a:gd name="connsiteY9" fmla="*/ 42357 h 1845237"/>
              <a:gd name="connsiteX10" fmla="*/ 705200 w 1917453"/>
              <a:gd name="connsiteY10" fmla="*/ 0 h 18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7453" h="1845237">
                <a:moveTo>
                  <a:pt x="705200" y="0"/>
                </a:moveTo>
                <a:lnTo>
                  <a:pt x="1225403" y="582431"/>
                </a:lnTo>
                <a:lnTo>
                  <a:pt x="1917453" y="167803"/>
                </a:lnTo>
                <a:lnTo>
                  <a:pt x="1901017" y="239013"/>
                </a:lnTo>
                <a:cubicBezTo>
                  <a:pt x="1744254" y="848304"/>
                  <a:pt x="1426033" y="1392789"/>
                  <a:pt x="994681" y="1824141"/>
                </a:cubicBezTo>
                <a:lnTo>
                  <a:pt x="971470" y="1845237"/>
                </a:lnTo>
                <a:lnTo>
                  <a:pt x="140962" y="1841759"/>
                </a:lnTo>
                <a:lnTo>
                  <a:pt x="0" y="1088747"/>
                </a:lnTo>
                <a:lnTo>
                  <a:pt x="135833" y="965293"/>
                </a:lnTo>
                <a:cubicBezTo>
                  <a:pt x="390598" y="710529"/>
                  <a:pt x="584619" y="395021"/>
                  <a:pt x="694309" y="42357"/>
                </a:cubicBezTo>
                <a:lnTo>
                  <a:pt x="705200" y="0"/>
                </a:lnTo>
                <a:close/>
              </a:path>
            </a:pathLst>
          </a:cu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95EB83-388E-2695-FEC7-A7B631208BE2}"/>
              </a:ext>
            </a:extLst>
          </p:cNvPr>
          <p:cNvSpPr/>
          <p:nvPr/>
        </p:nvSpPr>
        <p:spPr>
          <a:xfrm>
            <a:off x="9233201" y="6989323"/>
            <a:ext cx="2021238" cy="1349199"/>
          </a:xfrm>
          <a:custGeom>
            <a:avLst/>
            <a:gdLst>
              <a:gd name="connsiteX0" fmla="*/ 1547529 w 2499640"/>
              <a:gd name="connsiteY0" fmla="*/ 0 h 1668538"/>
              <a:gd name="connsiteX1" fmla="*/ 1693540 w 2499640"/>
              <a:gd name="connsiteY1" fmla="*/ 779988 h 1668538"/>
              <a:gd name="connsiteX2" fmla="*/ 2499640 w 2499640"/>
              <a:gd name="connsiteY2" fmla="*/ 783363 h 1668538"/>
              <a:gd name="connsiteX3" fmla="*/ 2377736 w 2499640"/>
              <a:gd name="connsiteY3" fmla="*/ 894157 h 1668538"/>
              <a:gd name="connsiteX4" fmla="*/ 526830 w 2499640"/>
              <a:gd name="connsiteY4" fmla="*/ 1667974 h 1668538"/>
              <a:gd name="connsiteX5" fmla="*/ 519409 w 2499640"/>
              <a:gd name="connsiteY5" fmla="*/ 1668538 h 1668538"/>
              <a:gd name="connsiteX6" fmla="*/ 0 w 2499640"/>
              <a:gd name="connsiteY6" fmla="*/ 1040203 h 1668538"/>
              <a:gd name="connsiteX7" fmla="*/ 491065 w 2499640"/>
              <a:gd name="connsiteY7" fmla="*/ 446157 h 1668538"/>
              <a:gd name="connsiteX8" fmla="*/ 626298 w 2499640"/>
              <a:gd name="connsiteY8" fmla="*/ 425517 h 1668538"/>
              <a:gd name="connsiteX9" fmla="*/ 1431737 w 2499640"/>
              <a:gd name="connsiteY9" fmla="*/ 86587 h 1668538"/>
              <a:gd name="connsiteX10" fmla="*/ 1547529 w 2499640"/>
              <a:gd name="connsiteY10" fmla="*/ 0 h 16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9640" h="1668538">
                <a:moveTo>
                  <a:pt x="1547529" y="0"/>
                </a:moveTo>
                <a:lnTo>
                  <a:pt x="1693540" y="779988"/>
                </a:lnTo>
                <a:lnTo>
                  <a:pt x="2499640" y="783363"/>
                </a:lnTo>
                <a:lnTo>
                  <a:pt x="2377736" y="894157"/>
                </a:lnTo>
                <a:cubicBezTo>
                  <a:pt x="1864034" y="1318102"/>
                  <a:pt x="1226152" y="1596954"/>
                  <a:pt x="526830" y="1667974"/>
                </a:cubicBezTo>
                <a:lnTo>
                  <a:pt x="519409" y="1668538"/>
                </a:lnTo>
                <a:lnTo>
                  <a:pt x="0" y="1040203"/>
                </a:lnTo>
                <a:lnTo>
                  <a:pt x="491065" y="446157"/>
                </a:lnTo>
                <a:lnTo>
                  <a:pt x="626298" y="425517"/>
                </a:lnTo>
                <a:cubicBezTo>
                  <a:pt x="919563" y="365507"/>
                  <a:pt x="1192068" y="248504"/>
                  <a:pt x="1431737" y="86587"/>
                </a:cubicBezTo>
                <a:lnTo>
                  <a:pt x="15475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E9A4F1-2951-9175-1D0E-B20460184833}"/>
              </a:ext>
            </a:extLst>
          </p:cNvPr>
          <p:cNvSpPr/>
          <p:nvPr/>
        </p:nvSpPr>
        <p:spPr>
          <a:xfrm>
            <a:off x="7748793" y="7096380"/>
            <a:ext cx="1730837" cy="1248691"/>
          </a:xfrm>
          <a:custGeom>
            <a:avLst/>
            <a:gdLst>
              <a:gd name="connsiteX0" fmla="*/ 737324 w 2140505"/>
              <a:gd name="connsiteY0" fmla="*/ 0 h 1544241"/>
              <a:gd name="connsiteX1" fmla="*/ 832435 w 2140505"/>
              <a:gd name="connsiteY1" fmla="*/ 57782 h 1544241"/>
              <a:gd name="connsiteX2" fmla="*/ 1906113 w 2140505"/>
              <a:gd name="connsiteY2" fmla="*/ 329647 h 1544241"/>
              <a:gd name="connsiteX3" fmla="*/ 2092072 w 2140505"/>
              <a:gd name="connsiteY3" fmla="*/ 320258 h 1544241"/>
              <a:gd name="connsiteX4" fmla="*/ 1614013 w 2140505"/>
              <a:gd name="connsiteY4" fmla="*/ 898570 h 1544241"/>
              <a:gd name="connsiteX5" fmla="*/ 2140505 w 2140505"/>
              <a:gd name="connsiteY5" fmla="*/ 1535474 h 1544241"/>
              <a:gd name="connsiteX6" fmla="*/ 2084529 w 2140505"/>
              <a:gd name="connsiteY6" fmla="*/ 1539730 h 1544241"/>
              <a:gd name="connsiteX7" fmla="*/ 1906113 w 2140505"/>
              <a:gd name="connsiteY7" fmla="*/ 1544241 h 1544241"/>
              <a:gd name="connsiteX8" fmla="*/ 253487 w 2140505"/>
              <a:gd name="connsiteY8" fmla="*/ 1125781 h 1544241"/>
              <a:gd name="connsiteX9" fmla="*/ 84275 w 2140505"/>
              <a:gd name="connsiteY9" fmla="*/ 1022981 h 1544241"/>
              <a:gd name="connsiteX10" fmla="*/ 0 w 2140505"/>
              <a:gd name="connsiteY10" fmla="*/ 223451 h 1544241"/>
              <a:gd name="connsiteX11" fmla="*/ 737324 w 2140505"/>
              <a:gd name="connsiteY11" fmla="*/ 0 h 154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0505" h="1544241">
                <a:moveTo>
                  <a:pt x="737324" y="0"/>
                </a:moveTo>
                <a:lnTo>
                  <a:pt x="832435" y="57782"/>
                </a:lnTo>
                <a:cubicBezTo>
                  <a:pt x="1151600" y="231163"/>
                  <a:pt x="1517355" y="329647"/>
                  <a:pt x="1906113" y="329647"/>
                </a:cubicBezTo>
                <a:lnTo>
                  <a:pt x="2092072" y="320258"/>
                </a:lnTo>
                <a:lnTo>
                  <a:pt x="1614013" y="898570"/>
                </a:lnTo>
                <a:lnTo>
                  <a:pt x="2140505" y="1535474"/>
                </a:lnTo>
                <a:lnTo>
                  <a:pt x="2084529" y="1539730"/>
                </a:lnTo>
                <a:cubicBezTo>
                  <a:pt x="2025436" y="1542725"/>
                  <a:pt x="1965951" y="1544241"/>
                  <a:pt x="1906113" y="1544241"/>
                </a:cubicBezTo>
                <a:cubicBezTo>
                  <a:pt x="1307730" y="1544241"/>
                  <a:pt x="744752" y="1392652"/>
                  <a:pt x="253487" y="1125781"/>
                </a:cubicBezTo>
                <a:lnTo>
                  <a:pt x="84275" y="1022981"/>
                </a:lnTo>
                <a:lnTo>
                  <a:pt x="0" y="223451"/>
                </a:lnTo>
                <a:lnTo>
                  <a:pt x="737324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9A7EC5-35D6-1279-BFA8-32680BC8051E}"/>
              </a:ext>
            </a:extLst>
          </p:cNvPr>
          <p:cNvSpPr txBox="1"/>
          <p:nvPr/>
        </p:nvSpPr>
        <p:spPr>
          <a:xfrm>
            <a:off x="9859241" y="2837194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2C40D5-1096-1B52-6495-B8F39EA307D2}"/>
              </a:ext>
            </a:extLst>
          </p:cNvPr>
          <p:cNvSpPr txBox="1"/>
          <p:nvPr/>
        </p:nvSpPr>
        <p:spPr>
          <a:xfrm>
            <a:off x="11508678" y="52356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9E7934-52C0-A4D4-0CE3-BAD2ED01BAF9}"/>
              </a:ext>
            </a:extLst>
          </p:cNvPr>
          <p:cNvSpPr txBox="1"/>
          <p:nvPr/>
        </p:nvSpPr>
        <p:spPr>
          <a:xfrm>
            <a:off x="11109187" y="367108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507B01-7D35-E882-2567-3A675D40B4FD}"/>
              </a:ext>
            </a:extLst>
          </p:cNvPr>
          <p:cNvSpPr txBox="1"/>
          <p:nvPr/>
        </p:nvSpPr>
        <p:spPr>
          <a:xfrm>
            <a:off x="11109187" y="653612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F4688-C059-62F8-0DBA-86AF54DD1317}"/>
              </a:ext>
            </a:extLst>
          </p:cNvPr>
          <p:cNvSpPr txBox="1"/>
          <p:nvPr/>
        </p:nvSpPr>
        <p:spPr>
          <a:xfrm>
            <a:off x="9897138" y="742803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138D7-50B0-C8B7-82B5-6117CE5B5715}"/>
              </a:ext>
            </a:extLst>
          </p:cNvPr>
          <p:cNvSpPr txBox="1"/>
          <p:nvPr/>
        </p:nvSpPr>
        <p:spPr>
          <a:xfrm>
            <a:off x="8195442" y="7458909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191EB1-CD44-C6F5-8D7C-B178C92BAEE5}"/>
              </a:ext>
            </a:extLst>
          </p:cNvPr>
          <p:cNvSpPr txBox="1"/>
          <p:nvPr/>
        </p:nvSpPr>
        <p:spPr>
          <a:xfrm>
            <a:off x="8031902" y="274354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411CDC-76F0-92A2-04EB-C64A846F3792}"/>
              </a:ext>
            </a:extLst>
          </p:cNvPr>
          <p:cNvSpPr txBox="1"/>
          <p:nvPr/>
        </p:nvSpPr>
        <p:spPr>
          <a:xfrm>
            <a:off x="7299179" y="352812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3DBEE9-97A5-E592-86E6-2EC91524D09F}"/>
              </a:ext>
            </a:extLst>
          </p:cNvPr>
          <p:cNvSpPr txBox="1"/>
          <p:nvPr/>
        </p:nvSpPr>
        <p:spPr>
          <a:xfrm>
            <a:off x="6613977" y="48617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FE5F0A-85AA-4EF2-1B1F-956438BBDF9D}"/>
              </a:ext>
            </a:extLst>
          </p:cNvPr>
          <p:cNvSpPr txBox="1"/>
          <p:nvPr/>
        </p:nvSpPr>
        <p:spPr>
          <a:xfrm>
            <a:off x="7013468" y="6434237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8B5A11-840B-95A4-51A6-2434FDDD19DE}"/>
              </a:ext>
            </a:extLst>
          </p:cNvPr>
          <p:cNvSpPr/>
          <p:nvPr/>
        </p:nvSpPr>
        <p:spPr>
          <a:xfrm>
            <a:off x="7810056" y="3969180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OWASP TOP 10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1872DA-25EA-0753-8BF0-E37C08E5F289}"/>
              </a:ext>
            </a:extLst>
          </p:cNvPr>
          <p:cNvGrpSpPr/>
          <p:nvPr/>
        </p:nvGrpSpPr>
        <p:grpSpPr>
          <a:xfrm>
            <a:off x="936476" y="4777380"/>
            <a:ext cx="4216130" cy="1349910"/>
            <a:chOff x="407368" y="1594547"/>
            <a:chExt cx="2879315" cy="11984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A4A179-A12E-A3FC-D3E8-81DB8089E57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effectLst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A08:2021-Software and Data Integrity Failures</a:t>
              </a:r>
              <a:r>
                <a:rPr lang="en-US" sz="2400" dirty="0">
                  <a:solidFill>
                    <a:srgbClr val="C00000"/>
                  </a:solidFill>
                </a:rPr>
                <a:t> 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633455-D22D-CF12-B2F5-350BAB3DFD3D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146FAD1-BAAC-BA33-04D4-D7B88FD48A16}"/>
              </a:ext>
            </a:extLst>
          </p:cNvPr>
          <p:cNvGrpSpPr/>
          <p:nvPr/>
        </p:nvGrpSpPr>
        <p:grpSpPr>
          <a:xfrm>
            <a:off x="936478" y="1428277"/>
            <a:ext cx="4216130" cy="1688464"/>
            <a:chOff x="407368" y="1594548"/>
            <a:chExt cx="2879315" cy="149900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A2DAE2-4460-5B29-E257-CAAA0BFF96CB}"/>
                </a:ext>
              </a:extLst>
            </p:cNvPr>
            <p:cNvSpPr/>
            <p:nvPr/>
          </p:nvSpPr>
          <p:spPr>
            <a:xfrm>
              <a:off x="407368" y="1594548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156082"/>
                  </a:solidFill>
                  <a:effectLst/>
                  <a:latin typeface="share Tech Mon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A10:2021-Server-Side</a:t>
              </a:r>
              <a:r>
                <a:rPr lang="en-US" sz="2400" b="1" dirty="0">
                  <a:solidFill>
                    <a:srgbClr val="156082"/>
                  </a:solidFill>
                  <a:effectLst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Request Forgery</a:t>
              </a:r>
              <a:endParaRPr lang="en-US" sz="2400" b="1" dirty="0">
                <a:solidFill>
                  <a:srgbClr val="156082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5CBB01-4479-A3B9-990D-12535784CC9B}"/>
                </a:ext>
              </a:extLst>
            </p:cNvPr>
            <p:cNvSpPr/>
            <p:nvPr/>
          </p:nvSpPr>
          <p:spPr>
            <a:xfrm>
              <a:off x="407369" y="2273828"/>
              <a:ext cx="2879314" cy="81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elementum</a:t>
              </a:r>
              <a:r>
                <a:rPr lang="en-US" dirty="0">
                  <a:latin typeface="arial" panose="020B0604020202020204" pitchFamily="34" charset="0"/>
                </a:rPr>
                <a:t>, ligula </a:t>
              </a:r>
              <a:r>
                <a:rPr lang="en-US" dirty="0" err="1">
                  <a:latin typeface="arial" panose="020B0604020202020204" pitchFamily="34" charset="0"/>
                </a:rPr>
                <a:t>netus</a:t>
              </a:r>
              <a:r>
                <a:rPr lang="en-US" dirty="0">
                  <a:latin typeface="arial" panose="020B0604020202020204" pitchFamily="34" charset="0"/>
                </a:rPr>
                <a:t> at, </a:t>
              </a:r>
              <a:r>
                <a:rPr lang="en-US" dirty="0" err="1">
                  <a:latin typeface="arial" panose="020B0604020202020204" pitchFamily="34" charset="0"/>
                </a:rPr>
                <a:t>arcu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nec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porttitors</a:t>
              </a:r>
              <a:r>
                <a:rPr lang="en-US" dirty="0"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CC4224-6295-E593-1065-4187531668FF}"/>
              </a:ext>
            </a:extLst>
          </p:cNvPr>
          <p:cNvGrpSpPr/>
          <p:nvPr/>
        </p:nvGrpSpPr>
        <p:grpSpPr>
          <a:xfrm>
            <a:off x="936477" y="3049262"/>
            <a:ext cx="4216130" cy="1349910"/>
            <a:chOff x="407368" y="1594547"/>
            <a:chExt cx="2879315" cy="119844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50A9BA1-14A6-C882-B222-9C2A394E82EA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effectLst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A09:2021-Security Logging and Monitoring Failures</a:t>
              </a:r>
              <a:r>
                <a:rPr lang="en-US" sz="2400" dirty="0">
                  <a:solidFill>
                    <a:srgbClr val="7030A0"/>
                  </a:solidFill>
                </a:rPr>
                <a:t> 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3C929F-E60F-C853-5538-4C1C50773CFA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1A01F3-3EEE-8DD4-616E-87A424253DC3}"/>
              </a:ext>
            </a:extLst>
          </p:cNvPr>
          <p:cNvGrpSpPr/>
          <p:nvPr/>
        </p:nvGrpSpPr>
        <p:grpSpPr>
          <a:xfrm>
            <a:off x="936475" y="6597833"/>
            <a:ext cx="4216130" cy="1257576"/>
            <a:chOff x="407368" y="1676521"/>
            <a:chExt cx="2879315" cy="111646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4595DB-2940-C8C7-7D26-30A19C9BB1FA}"/>
                </a:ext>
              </a:extLst>
            </p:cNvPr>
            <p:cNvSpPr/>
            <p:nvPr/>
          </p:nvSpPr>
          <p:spPr>
            <a:xfrm>
              <a:off x="407368" y="1676521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A07:2021-Identification</a:t>
              </a:r>
              <a:r>
                <a:rPr lang="en-US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and Authentication Failures</a:t>
              </a:r>
              <a:r>
                <a:rPr lang="en-US" dirty="0">
                  <a:solidFill>
                    <a:srgbClr val="D86ECC"/>
                  </a:solidFill>
                </a:rPr>
                <a:t> </a:t>
              </a:r>
              <a:endParaRPr lang="en-US" b="1" dirty="0">
                <a:solidFill>
                  <a:srgbClr val="D86ECC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ABAB9-B158-F3B6-2552-D06ADA785C1C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DC3235-F5B4-528C-549D-3E31503A85A6}"/>
              </a:ext>
            </a:extLst>
          </p:cNvPr>
          <p:cNvGrpSpPr/>
          <p:nvPr/>
        </p:nvGrpSpPr>
        <p:grpSpPr>
          <a:xfrm>
            <a:off x="936474" y="8218815"/>
            <a:ext cx="4216130" cy="1257578"/>
            <a:chOff x="407368" y="1676519"/>
            <a:chExt cx="2879315" cy="11164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D7BA80-3D7E-D5E9-A7FC-C2FECF271BCA}"/>
                </a:ext>
              </a:extLst>
            </p:cNvPr>
            <p:cNvSpPr/>
            <p:nvPr/>
          </p:nvSpPr>
          <p:spPr>
            <a:xfrm>
              <a:off x="407368" y="1676519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A06:2021-Vulnerable and Outdated </a:t>
              </a:r>
              <a:r>
                <a:rPr lang="en-US" sz="2400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Components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CDC3B26-CD1C-D2AD-EC8A-48E43E811D90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F44940-3BAE-7211-3F96-E7B24823007F}"/>
              </a:ext>
            </a:extLst>
          </p:cNvPr>
          <p:cNvGrpSpPr/>
          <p:nvPr/>
        </p:nvGrpSpPr>
        <p:grpSpPr>
          <a:xfrm>
            <a:off x="13629169" y="5075450"/>
            <a:ext cx="3845013" cy="980579"/>
            <a:chOff x="407368" y="1922437"/>
            <a:chExt cx="2879315" cy="87055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54A6B3-0484-8A07-31C2-D41865BF5F7A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FFCC66"/>
                  </a:solidFill>
                  <a:effectLst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A03:2021-Injection</a:t>
              </a:r>
              <a:endParaRPr lang="en-US" sz="2400" b="1" dirty="0">
                <a:solidFill>
                  <a:srgbClr val="FFCC66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7EED3D-8453-E380-A58C-24C2CCFE973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D11ED4-7712-7173-C5E5-FB8933D1CE77}"/>
              </a:ext>
            </a:extLst>
          </p:cNvPr>
          <p:cNvGrpSpPr/>
          <p:nvPr/>
        </p:nvGrpSpPr>
        <p:grpSpPr>
          <a:xfrm>
            <a:off x="13569950" y="1211128"/>
            <a:ext cx="4114799" cy="1495794"/>
            <a:chOff x="407367" y="1465032"/>
            <a:chExt cx="3081341" cy="132795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A9E276-1416-109E-E3CB-EB275D81FEC2}"/>
                </a:ext>
              </a:extLst>
            </p:cNvPr>
            <p:cNvSpPr/>
            <p:nvPr/>
          </p:nvSpPr>
          <p:spPr>
            <a:xfrm>
              <a:off x="407367" y="1465032"/>
              <a:ext cx="3081341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E97132"/>
                  </a:solidFill>
                  <a:effectLst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A01:2021-Broken Access Control</a:t>
              </a:r>
              <a:r>
                <a:rPr lang="en-US" sz="2400" dirty="0">
                  <a:solidFill>
                    <a:srgbClr val="E97132"/>
                  </a:solidFill>
                </a:rPr>
                <a:t> </a:t>
              </a:r>
              <a:endParaRPr lang="en-US" sz="2400" b="1" dirty="0">
                <a:solidFill>
                  <a:srgbClr val="E9713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78691B0-CB1E-CCDC-7CBA-36DDBC59CB7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60E09C-29DB-09A3-AAC2-9611C43993CE}"/>
              </a:ext>
            </a:extLst>
          </p:cNvPr>
          <p:cNvGrpSpPr/>
          <p:nvPr/>
        </p:nvGrpSpPr>
        <p:grpSpPr>
          <a:xfrm>
            <a:off x="13629170" y="2977999"/>
            <a:ext cx="3845013" cy="1349910"/>
            <a:chOff x="407368" y="1594547"/>
            <a:chExt cx="2879315" cy="119844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5ED8F2-2843-E865-D4DC-7310A3718CD1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effectLst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A02:2021-Cryptographic Failures</a:t>
              </a:r>
              <a:r>
                <a:rPr lang="en-US" sz="2400" dirty="0">
                  <a:solidFill>
                    <a:srgbClr val="00B0F0"/>
                  </a:solidFill>
                </a:rPr>
                <a:t> 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71D230-EAA1-7FEE-F34C-F496A8C01926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BF46C5-D9E4-67F3-53B9-56309EEDF45C}"/>
              </a:ext>
            </a:extLst>
          </p:cNvPr>
          <p:cNvGrpSpPr/>
          <p:nvPr/>
        </p:nvGrpSpPr>
        <p:grpSpPr>
          <a:xfrm>
            <a:off x="13629170" y="6803569"/>
            <a:ext cx="3845012" cy="980579"/>
            <a:chOff x="407368" y="1922437"/>
            <a:chExt cx="2879315" cy="87055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0480B0-FDCC-4D47-8E09-C55A558440CF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C0066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A04:2021-Insecure Design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C12DDD7-3F93-9D63-DF07-9EB93A6882A8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F0418B-D72E-3F02-3485-9E6D3468A55B}"/>
              </a:ext>
            </a:extLst>
          </p:cNvPr>
          <p:cNvGrpSpPr/>
          <p:nvPr/>
        </p:nvGrpSpPr>
        <p:grpSpPr>
          <a:xfrm>
            <a:off x="13629169" y="8055219"/>
            <a:ext cx="3845011" cy="1349910"/>
            <a:chOff x="407368" y="1594547"/>
            <a:chExt cx="2879315" cy="119844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8502B2D-4865-AA2A-89AB-C39A0C81803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effectLst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A05:2021-Security Misconfiguration</a:t>
              </a:r>
              <a:r>
                <a:rPr lang="en-US" sz="2400" dirty="0">
                  <a:solidFill>
                    <a:srgbClr val="00B050"/>
                  </a:solidFill>
                </a:rPr>
                <a:t> 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B7C3C-E83B-0AA0-6C74-80FFE37266C9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  <p:bldP spid="73" grpId="0"/>
      <p:bldP spid="74" grpId="0"/>
      <p:bldP spid="79" grpId="0"/>
      <p:bldP spid="82" grpId="0"/>
      <p:bldP spid="83" grpId="0"/>
      <p:bldP spid="86" grpId="0"/>
      <p:bldP spid="87" grpId="0"/>
      <p:bldP spid="8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6366" y="-392290"/>
            <a:ext cx="18504832" cy="11069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0322" y="2748777"/>
            <a:ext cx="15325937" cy="25038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rgbClr val="33FF33"/>
                </a:solidFill>
              </a:rPr>
              <a:t>intoroduction</a:t>
            </a:r>
            <a:r>
              <a:rPr lang="en-US" sz="5400" dirty="0">
                <a:solidFill>
                  <a:srgbClr val="33FF33"/>
                </a:solidFill>
              </a:rPr>
              <a:t> hock for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what is the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why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r>
              <a:rPr lang="en-US" sz="5400" dirty="0">
                <a:solidFill>
                  <a:srgbClr val="33FF33"/>
                </a:solidFill>
              </a:rPr>
              <a:t> important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2217" y="6695427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FFF840FA-AC27-2236-16DC-17C617728ABB}"/>
              </a:ext>
            </a:extLst>
          </p:cNvPr>
          <p:cNvSpPr txBox="1"/>
          <p:nvPr/>
        </p:nvSpPr>
        <p:spPr>
          <a:xfrm>
            <a:off x="2121272" y="31717"/>
            <a:ext cx="15325937" cy="8418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5400" dirty="0">
                <a:solidFill>
                  <a:srgbClr val="33FF33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993</Words>
  <Application>Microsoft Office PowerPoint</Application>
  <PresentationFormat>Custom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Arial</vt:lpstr>
      <vt:lpstr>Cambria</vt:lpstr>
      <vt:lpstr>Consolas</vt:lpstr>
      <vt:lpstr>GeosansLight</vt:lpstr>
      <vt:lpstr>Open Sans</vt:lpstr>
      <vt:lpstr>share Tech Mono</vt:lpstr>
      <vt:lpstr>Office Theme</vt:lpstr>
      <vt:lpstr>⥫</vt:lpstr>
      <vt:lpstr>PowerPoint Presentation</vt:lpstr>
      <vt:lpstr>OWASP TOP 10 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PowerPoint Presentation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6</cp:revision>
  <dcterms:created xsi:type="dcterms:W3CDTF">2024-06-11T18:14:32Z</dcterms:created>
  <dcterms:modified xsi:type="dcterms:W3CDTF">2024-06-21T22:14:04Z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